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3152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747775"/>
          </p15:clr>
        </p15:guide>
        <p15:guide id="2" pos="230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B069CE-3857-4D42-BC10-EA7A41BBDD90}">
  <a:tblStyle styleId="{08B069CE-3857-4D42-BC10-EA7A41BBDD9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2850" y="72"/>
      </p:cViewPr>
      <p:guideLst>
        <p:guide orient="horz" pos="3168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82413" y="685800"/>
            <a:ext cx="2493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82813" y="685800"/>
            <a:ext cx="24939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9367" y="1456058"/>
            <a:ext cx="6816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49360" y="5542289"/>
            <a:ext cx="6816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49360" y="2163089"/>
            <a:ext cx="6816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49360" y="6164351"/>
            <a:ext cx="6816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49360" y="4206107"/>
            <a:ext cx="6816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865920" y="2253729"/>
            <a:ext cx="31998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49360" y="1086507"/>
            <a:ext cx="22464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49360" y="2717440"/>
            <a:ext cx="22464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92200" y="880293"/>
            <a:ext cx="50943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657600" y="-244"/>
            <a:ext cx="36576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2400" y="2411542"/>
            <a:ext cx="32361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2400" y="5481569"/>
            <a:ext cx="3236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951600" y="1415969"/>
            <a:ext cx="3069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49360" y="8273124"/>
            <a:ext cx="47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9360" y="870271"/>
            <a:ext cx="6816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9360" y="2253729"/>
            <a:ext cx="6816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777966" y="9119180"/>
            <a:ext cx="4389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13"/>
          <p:cNvGraphicFramePr/>
          <p:nvPr/>
        </p:nvGraphicFramePr>
        <p:xfrm>
          <a:off x="8722325" y="1449525"/>
          <a:ext cx="5410200" cy="2697330"/>
        </p:xfrm>
        <a:graphic>
          <a:graphicData uri="http://schemas.openxmlformats.org/drawingml/2006/table">
            <a:tbl>
              <a:tblPr>
                <a:noFill/>
                <a:tableStyleId>{08B069CE-3857-4D42-BC10-EA7A41BBDD90}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/>
                        <a:t>NWEJATC Committee Members/Trustees</a:t>
                      </a:r>
                      <a:endParaRPr sz="1900" b="1"/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Randy Curry, Secretary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Erik Sorenson, Chairman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Craig Jones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Cindy Austin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Barney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Bruno Padilla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Derek Stuurmans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Steve Ferris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t="8657" b="8649"/>
          <a:stretch/>
        </p:blipFill>
        <p:spPr>
          <a:xfrm>
            <a:off x="3998075" y="961690"/>
            <a:ext cx="1492573" cy="164560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913175" y="2596844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Erik Sorenson, </a:t>
            </a:r>
            <a:r>
              <a:rPr lang="en" b="1">
                <a:solidFill>
                  <a:schemeClr val="dk1"/>
                </a:solidFill>
              </a:rPr>
              <a:t>Chairman</a:t>
            </a:r>
            <a:endParaRPr b="1"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t="8657" b="8649"/>
          <a:stretch/>
        </p:blipFill>
        <p:spPr>
          <a:xfrm>
            <a:off x="4150475" y="3311590"/>
            <a:ext cx="1492573" cy="164560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4065575" y="4946741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Cindy Austin</a:t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074749" y="7372837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Bruno Padilla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4010537" y="9580800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Steve Ferris</a:t>
            </a: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937525" y="2763369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Randy Curry, </a:t>
            </a:r>
            <a:r>
              <a:rPr lang="en" b="1">
                <a:solidFill>
                  <a:schemeClr val="dk1"/>
                </a:solidFill>
              </a:rPr>
              <a:t>Secretary</a:t>
            </a:r>
            <a:endParaRPr b="1"/>
          </a:p>
        </p:txBody>
      </p:sp>
      <p:sp>
        <p:nvSpPr>
          <p:cNvPr id="64" name="Google Shape;64;p13"/>
          <p:cNvSpPr txBox="1"/>
          <p:nvPr/>
        </p:nvSpPr>
        <p:spPr>
          <a:xfrm>
            <a:off x="979200" y="5037065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</a:rPr>
              <a:t>Jeremy Chase</a:t>
            </a:r>
            <a:endParaRPr dirty="0"/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5">
            <a:alphaModFix/>
          </a:blip>
          <a:srcRect t="8657" b="8649"/>
          <a:stretch/>
        </p:blipFill>
        <p:spPr>
          <a:xfrm>
            <a:off x="1107797" y="5537543"/>
            <a:ext cx="1617792" cy="178368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1022899" y="7310762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Barney Smith</a:t>
            </a:r>
            <a:endParaRPr/>
          </a:p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6">
            <a:alphaModFix/>
          </a:blip>
          <a:srcRect t="4978" b="4987"/>
          <a:stretch/>
        </p:blipFill>
        <p:spPr>
          <a:xfrm>
            <a:off x="1119785" y="7821706"/>
            <a:ext cx="1617792" cy="178368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>
            <a:off x="1034887" y="9594925"/>
            <a:ext cx="2643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Derek Stuurmans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71625" y="5530312"/>
            <a:ext cx="1234199" cy="185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095425" y="7935207"/>
            <a:ext cx="1234199" cy="1645594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627575" y="-30825"/>
            <a:ext cx="55659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 b="1">
                <a:solidFill>
                  <a:schemeClr val="dk1"/>
                </a:solidFill>
              </a:rPr>
              <a:t>NWEJATC Committee Members/Trustees</a:t>
            </a:r>
            <a:endParaRPr sz="1600"/>
          </a:p>
        </p:txBody>
      </p:sp>
      <p:sp>
        <p:nvSpPr>
          <p:cNvPr id="72" name="Google Shape;72;p13"/>
          <p:cNvSpPr txBox="1"/>
          <p:nvPr/>
        </p:nvSpPr>
        <p:spPr>
          <a:xfrm>
            <a:off x="1250525" y="440463"/>
            <a:ext cx="13563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LABOR</a:t>
            </a:r>
            <a:endParaRPr sz="1800" b="1"/>
          </a:p>
        </p:txBody>
      </p:sp>
      <p:sp>
        <p:nvSpPr>
          <p:cNvPr id="73" name="Google Shape;73;p13"/>
          <p:cNvSpPr txBox="1"/>
          <p:nvPr/>
        </p:nvSpPr>
        <p:spPr>
          <a:xfrm>
            <a:off x="3889663" y="465438"/>
            <a:ext cx="20142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MANAGEMENT</a:t>
            </a:r>
            <a:endParaRPr sz="1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6025" y="3469078"/>
            <a:ext cx="1774176" cy="1330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7" y="905624"/>
            <a:ext cx="1431768" cy="19422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Mandie Andrews</dc:creator>
  <cp:lastModifiedBy>Mandie Andrews</cp:lastModifiedBy>
  <cp:revision>2</cp:revision>
  <dcterms:modified xsi:type="dcterms:W3CDTF">2024-01-22T23:15:46Z</dcterms:modified>
</cp:coreProperties>
</file>